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23892-2331-4B9F-8C86-A77C6E8DE3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4F1C9-6CE4-47A9-B5EA-0CEF0FE465B6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23892-2331-4B9F-8C86-A77C6E8DE3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4F1C9-6CE4-47A9-B5EA-0CEF0FE465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23892-2331-4B9F-8C86-A77C6E8DE3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4F1C9-6CE4-47A9-B5EA-0CEF0FE465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23892-2331-4B9F-8C86-A77C6E8DE3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4F1C9-6CE4-47A9-B5EA-0CEF0FE465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23892-2331-4B9F-8C86-A77C6E8DE3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4F1C9-6CE4-47A9-B5EA-0CEF0FE465B6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23892-2331-4B9F-8C86-A77C6E8DE3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4F1C9-6CE4-47A9-B5EA-0CEF0FE465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23892-2331-4B9F-8C86-A77C6E8DE3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4F1C9-6CE4-47A9-B5EA-0CEF0FE465B6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23892-2331-4B9F-8C86-A77C6E8DE3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4F1C9-6CE4-47A9-B5EA-0CEF0FE465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23892-2331-4B9F-8C86-A77C6E8DE3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4F1C9-6CE4-47A9-B5EA-0CEF0FE465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23892-2331-4B9F-8C86-A77C6E8DE3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4F1C9-6CE4-47A9-B5EA-0CEF0FE465B6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23892-2331-4B9F-8C86-A77C6E8DE3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4F1C9-6CE4-47A9-B5EA-0CEF0FE465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0523892-2331-4B9F-8C86-A77C6E8DE3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2AC4F1C9-6CE4-47A9-B5EA-0CEF0FE465B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1412777"/>
            <a:ext cx="7772400" cy="792088"/>
          </a:xfrm>
        </p:spPr>
        <p:txBody>
          <a:bodyPr/>
          <a:lstStyle/>
          <a:p>
            <a:r>
              <a:rPr lang="zh-CN" altLang="zh-CN" sz="4000" dirty="0"/>
              <a:t>第</a:t>
            </a:r>
            <a:r>
              <a:rPr lang="en-US" altLang="zh-CN" sz="4000" dirty="0"/>
              <a:t>7</a:t>
            </a:r>
            <a:r>
              <a:rPr lang="zh-CN" altLang="zh-CN" sz="4000" dirty="0"/>
              <a:t>章 </a:t>
            </a:r>
            <a:r>
              <a:rPr lang="en-US" altLang="zh-CN" sz="4000" dirty="0"/>
              <a:t>Samba</a:t>
            </a:r>
            <a:r>
              <a:rPr lang="zh-CN" altLang="en-US" sz="4000" dirty="0"/>
              <a:t>服务器配置与管理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3573016"/>
            <a:ext cx="6400800" cy="2425824"/>
          </a:xfrm>
        </p:spPr>
        <p:txBody>
          <a:bodyPr>
            <a:normAutofit/>
          </a:bodyPr>
          <a:lstStyle/>
          <a:p>
            <a:pPr algn="l"/>
            <a:r>
              <a:rPr lang="zh-CN" altLang="zh-CN" dirty="0"/>
              <a:t>本章要点：</a:t>
            </a:r>
            <a:endParaRPr lang="zh-CN" altLang="zh-CN" dirty="0"/>
          </a:p>
          <a:p>
            <a:pPr lvl="0" algn="l"/>
            <a:r>
              <a:rPr lang="en-US" altLang="zh-CN" dirty="0" smtClean="0"/>
              <a:t>1.</a:t>
            </a:r>
            <a:r>
              <a:rPr lang="zh-CN" altLang="zh-CN" dirty="0" smtClean="0"/>
              <a:t>了解</a:t>
            </a:r>
            <a:r>
              <a:rPr lang="en-US" altLang="zh-CN" dirty="0"/>
              <a:t>Samba</a:t>
            </a:r>
            <a:r>
              <a:rPr lang="zh-CN" altLang="zh-CN" dirty="0"/>
              <a:t>服务的功能；</a:t>
            </a:r>
            <a:endParaRPr lang="zh-CN" altLang="zh-CN" dirty="0"/>
          </a:p>
          <a:p>
            <a:pPr lvl="0" algn="l"/>
            <a:r>
              <a:rPr lang="en-US" altLang="zh-CN" dirty="0" smtClean="0"/>
              <a:t>2.</a:t>
            </a:r>
            <a:r>
              <a:rPr lang="zh-CN" altLang="zh-CN" dirty="0" smtClean="0"/>
              <a:t>掌握</a:t>
            </a:r>
            <a:r>
              <a:rPr lang="zh-CN" altLang="zh-CN" dirty="0"/>
              <a:t>安装和启动</a:t>
            </a:r>
            <a:r>
              <a:rPr lang="en-US" altLang="zh-CN" dirty="0"/>
              <a:t>Samba</a:t>
            </a:r>
            <a:r>
              <a:rPr lang="zh-CN" altLang="zh-CN" dirty="0"/>
              <a:t>服务；</a:t>
            </a:r>
            <a:endParaRPr lang="zh-CN" altLang="zh-CN" dirty="0"/>
          </a:p>
          <a:p>
            <a:pPr lvl="0" algn="l"/>
            <a:r>
              <a:rPr lang="en-US" altLang="zh-CN" dirty="0" smtClean="0"/>
              <a:t>3.</a:t>
            </a:r>
            <a:r>
              <a:rPr lang="zh-CN" altLang="zh-CN" dirty="0" smtClean="0"/>
              <a:t>掌握</a:t>
            </a:r>
            <a:r>
              <a:rPr lang="en-US" altLang="zh-CN" dirty="0"/>
              <a:t>Samba</a:t>
            </a:r>
            <a:r>
              <a:rPr lang="zh-CN" altLang="zh-CN" dirty="0"/>
              <a:t>服务配置方法，实现文件和打印共享。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7.4 Samba</a:t>
            </a:r>
            <a:r>
              <a:rPr lang="zh-CN" altLang="zh-CN" dirty="0"/>
              <a:t>应用</a:t>
            </a:r>
            <a:r>
              <a:rPr lang="zh-CN" altLang="zh-CN" dirty="0" smtClean="0"/>
              <a:t>实例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7.4.1 Windows</a:t>
            </a:r>
            <a:r>
              <a:rPr lang="zh-CN" altLang="zh-CN" dirty="0"/>
              <a:t>客户机访问</a:t>
            </a:r>
            <a:r>
              <a:rPr lang="en-US" altLang="zh-CN" dirty="0"/>
              <a:t>Samba</a:t>
            </a:r>
            <a:r>
              <a:rPr lang="zh-CN" altLang="zh-CN" dirty="0"/>
              <a:t>共享资源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32928"/>
            <a:ext cx="4099859" cy="1974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en-US" altLang="zh-CN" dirty="0"/>
              <a:t>7.4.2 Linux</a:t>
            </a:r>
            <a:r>
              <a:rPr lang="zh-CN" altLang="zh-CN" dirty="0"/>
              <a:t>客户机访问</a:t>
            </a:r>
            <a:r>
              <a:rPr lang="en-US" altLang="zh-CN" dirty="0"/>
              <a:t>Samba</a:t>
            </a:r>
            <a:r>
              <a:rPr lang="zh-CN" altLang="zh-CN" dirty="0"/>
              <a:t>共享资源</a:t>
            </a:r>
            <a:endParaRPr lang="zh-CN" altLang="zh-CN" dirty="0"/>
          </a:p>
          <a:p>
            <a:r>
              <a:rPr lang="en-US" altLang="zh-CN" dirty="0"/>
              <a:t>1.smbclient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语法格式为：</a:t>
            </a:r>
            <a:endParaRPr lang="zh-CN" altLang="zh-CN" dirty="0"/>
          </a:p>
          <a:p>
            <a:r>
              <a:rPr lang="en-US" altLang="zh-CN" dirty="0" err="1"/>
              <a:t>smbclient</a:t>
            </a:r>
            <a:r>
              <a:rPr lang="en-US" altLang="zh-CN" dirty="0"/>
              <a:t> [-b &lt;buffer size&gt;][-d </a:t>
            </a:r>
            <a:r>
              <a:rPr lang="en-US" altLang="zh-CN" dirty="0" err="1"/>
              <a:t>debuglevel</a:t>
            </a:r>
            <a:r>
              <a:rPr lang="en-US" altLang="zh-CN" dirty="0"/>
              <a:t>][-e][-L &lt;</a:t>
            </a:r>
            <a:r>
              <a:rPr lang="en-US" altLang="zh-CN" dirty="0" err="1"/>
              <a:t>netbios</a:t>
            </a:r>
            <a:r>
              <a:rPr lang="en-US" altLang="zh-CN" dirty="0"/>
              <a:t> name&gt;][-U username][-I </a:t>
            </a:r>
            <a:r>
              <a:rPr lang="en-US" altLang="zh-CN" dirty="0" err="1"/>
              <a:t>destinationIP</a:t>
            </a:r>
            <a:r>
              <a:rPr lang="en-US" altLang="zh-CN" dirty="0"/>
              <a:t>][-M &lt;</a:t>
            </a:r>
            <a:r>
              <a:rPr lang="en-US" altLang="zh-CN" dirty="0" err="1"/>
              <a:t>netbios</a:t>
            </a:r>
            <a:r>
              <a:rPr lang="en-US" altLang="zh-CN" dirty="0"/>
              <a:t> name&gt;][-m </a:t>
            </a:r>
            <a:r>
              <a:rPr lang="en-US" altLang="zh-CN" dirty="0" err="1"/>
              <a:t>maxpro-tocol</a:t>
            </a:r>
            <a:r>
              <a:rPr lang="en-US" altLang="zh-CN" dirty="0"/>
              <a:t>][-A </a:t>
            </a:r>
            <a:r>
              <a:rPr lang="en-US" altLang="zh-CN" dirty="0" err="1"/>
              <a:t>authfile</a:t>
            </a:r>
            <a:r>
              <a:rPr lang="en-US" altLang="zh-CN" dirty="0"/>
              <a:t>][-N][-C][-g][-i scope][-O &lt;socket options&gt;][-p port][-R &lt;name resolve order&gt;][-s &lt;</a:t>
            </a:r>
            <a:r>
              <a:rPr lang="en-US" altLang="zh-CN" dirty="0" err="1"/>
              <a:t>smb</a:t>
            </a:r>
            <a:r>
              <a:rPr lang="en-US" altLang="zh-CN" dirty="0"/>
              <a:t> </a:t>
            </a:r>
            <a:r>
              <a:rPr lang="en-US" altLang="zh-CN" dirty="0" err="1"/>
              <a:t>config</a:t>
            </a:r>
            <a:r>
              <a:rPr lang="en-US" altLang="zh-CN" dirty="0"/>
              <a:t> file&gt;][-k][-P][-c &lt;command&gt;]</a:t>
            </a:r>
            <a:endParaRPr lang="zh-CN" altLang="zh-CN" dirty="0"/>
          </a:p>
          <a:p>
            <a:r>
              <a:rPr lang="zh-CN" altLang="en-US" dirty="0" smtClean="0"/>
              <a:t>例如：</a:t>
            </a:r>
            <a:endParaRPr lang="en-US" altLang="zh-CN" dirty="0" smtClean="0"/>
          </a:p>
          <a:p>
            <a:r>
              <a:rPr lang="en-US" altLang="zh-CN" dirty="0"/>
              <a:t>#</a:t>
            </a:r>
            <a:r>
              <a:rPr lang="en-US" altLang="zh-CN" dirty="0" err="1"/>
              <a:t>smbclient</a:t>
            </a:r>
            <a:r>
              <a:rPr lang="en-US" altLang="zh-CN" dirty="0"/>
              <a:t> </a:t>
            </a:r>
            <a:r>
              <a:rPr lang="en-US" altLang="zh-CN" dirty="0" smtClean="0"/>
              <a:t>-L </a:t>
            </a:r>
            <a:r>
              <a:rPr lang="en-US" altLang="zh-CN" dirty="0"/>
              <a:t>192.168.10.100 </a:t>
            </a:r>
            <a:r>
              <a:rPr lang="en-US" altLang="zh-CN" dirty="0" smtClean="0"/>
              <a:t>-U </a:t>
            </a:r>
            <a:r>
              <a:rPr lang="en-US" altLang="zh-CN" dirty="0" err="1"/>
              <a:t>wu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en-US" altLang="zh-CN" dirty="0"/>
              <a:t>2.smbget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en-US" altLang="zh-CN" dirty="0" err="1"/>
              <a:t>smbget</a:t>
            </a:r>
            <a:r>
              <a:rPr lang="zh-CN" altLang="zh-CN" dirty="0"/>
              <a:t>命令能够将</a:t>
            </a:r>
            <a:r>
              <a:rPr lang="en-US" altLang="zh-CN" dirty="0"/>
              <a:t>Samba</a:t>
            </a:r>
            <a:r>
              <a:rPr lang="zh-CN" altLang="zh-CN" dirty="0"/>
              <a:t>服务器或</a:t>
            </a:r>
            <a:r>
              <a:rPr lang="en-US" altLang="zh-CN" dirty="0"/>
              <a:t>Windows</a:t>
            </a:r>
            <a:r>
              <a:rPr lang="zh-CN" altLang="zh-CN" dirty="0"/>
              <a:t>上开放的共享资源下载到本地文件系统中。</a:t>
            </a:r>
            <a:r>
              <a:rPr lang="en-US" altLang="zh-CN" dirty="0" err="1"/>
              <a:t>smbget</a:t>
            </a:r>
            <a:r>
              <a:rPr lang="zh-CN" altLang="zh-CN" dirty="0"/>
              <a:t>命令的语法格式为：</a:t>
            </a:r>
            <a:endParaRPr lang="zh-CN" altLang="zh-CN" dirty="0"/>
          </a:p>
          <a:p>
            <a:r>
              <a:rPr lang="en-US" altLang="zh-CN" dirty="0" err="1"/>
              <a:t>smbget</a:t>
            </a:r>
            <a:r>
              <a:rPr lang="en-US" altLang="zh-CN" dirty="0"/>
              <a:t> [</a:t>
            </a:r>
            <a:r>
              <a:rPr lang="zh-CN" altLang="zh-CN" dirty="0"/>
              <a:t>选项</a:t>
            </a:r>
            <a:r>
              <a:rPr lang="en-US" altLang="zh-CN" dirty="0"/>
              <a:t>] </a:t>
            </a:r>
            <a:r>
              <a:rPr lang="en-US" altLang="zh-CN" dirty="0" err="1"/>
              <a:t>smb</a:t>
            </a:r>
            <a:r>
              <a:rPr lang="zh-CN" altLang="zh-CN" dirty="0" smtClean="0"/>
              <a:t>地址</a:t>
            </a:r>
            <a:endParaRPr lang="en-US" altLang="zh-CN" smtClean="0"/>
          </a:p>
          <a:p>
            <a:endParaRPr lang="zh-CN" altLang="zh-CN" dirty="0"/>
          </a:p>
          <a:p>
            <a:r>
              <a:rPr lang="en-US" altLang="zh-CN" dirty="0"/>
              <a:t>3.smbstatus</a:t>
            </a:r>
            <a:r>
              <a:rPr lang="zh-CN" altLang="zh-CN" dirty="0"/>
              <a:t>命令</a:t>
            </a:r>
            <a:endParaRPr lang="zh-CN" altLang="zh-CN" dirty="0"/>
          </a:p>
          <a:p>
            <a:r>
              <a:rPr lang="zh-CN" altLang="zh-CN" dirty="0"/>
              <a:t>当</a:t>
            </a:r>
            <a:r>
              <a:rPr lang="en-US" altLang="zh-CN" dirty="0"/>
              <a:t>Samba</a:t>
            </a:r>
            <a:r>
              <a:rPr lang="zh-CN" altLang="zh-CN" dirty="0"/>
              <a:t>服务器将资源共享之后，即可在服务器端使用</a:t>
            </a:r>
            <a:r>
              <a:rPr lang="en-US" altLang="zh-CN" dirty="0" err="1"/>
              <a:t>smbstatus</a:t>
            </a:r>
            <a:r>
              <a:rPr lang="zh-CN" altLang="zh-CN" dirty="0"/>
              <a:t>命令查看</a:t>
            </a:r>
            <a:r>
              <a:rPr lang="en-US" altLang="zh-CN" dirty="0"/>
              <a:t>Samba</a:t>
            </a:r>
            <a:r>
              <a:rPr lang="zh-CN" altLang="zh-CN" dirty="0"/>
              <a:t>当前资源被使用情况。例如：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smbstatus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en-US" altLang="zh-CN" dirty="0" smtClean="0"/>
              <a:t>7.4.3 Linux</a:t>
            </a:r>
            <a:r>
              <a:rPr lang="zh-CN" altLang="en-US" dirty="0" smtClean="0"/>
              <a:t>客户机访问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共享资源</a:t>
            </a:r>
            <a:endParaRPr lang="en-US" altLang="zh-CN" dirty="0" smtClean="0"/>
          </a:p>
          <a:p>
            <a:r>
              <a:rPr lang="zh-CN" altLang="en-US" dirty="0" smtClean="0"/>
              <a:t>使用</a:t>
            </a:r>
            <a:r>
              <a:rPr lang="zh-CN" altLang="zh-CN" dirty="0" smtClean="0"/>
              <a:t>命令</a:t>
            </a:r>
            <a:r>
              <a:rPr lang="zh-CN" altLang="zh-CN" dirty="0"/>
              <a:t>：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smbclient</a:t>
            </a:r>
            <a:r>
              <a:rPr lang="en-US" altLang="zh-CN" dirty="0"/>
              <a:t> –L </a:t>
            </a:r>
            <a:r>
              <a:rPr lang="en-US" altLang="zh-CN" dirty="0" err="1"/>
              <a:t>toshiba</a:t>
            </a:r>
            <a:r>
              <a:rPr lang="en-US" altLang="zh-CN" dirty="0"/>
              <a:t>-pc</a:t>
            </a:r>
            <a:endParaRPr lang="zh-CN" altLang="zh-CN" dirty="0"/>
          </a:p>
          <a:p>
            <a:endParaRPr lang="zh-CN" alt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7.1 </a:t>
            </a:r>
            <a:r>
              <a:rPr lang="zh-CN" altLang="zh-CN" dirty="0"/>
              <a:t>了解</a:t>
            </a:r>
            <a:r>
              <a:rPr lang="en-US" altLang="zh-CN" dirty="0" smtClean="0"/>
              <a:t>Samba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7.1.1 SMB</a:t>
            </a:r>
            <a:r>
              <a:rPr lang="zh-CN" altLang="zh-CN" dirty="0"/>
              <a:t>协议</a:t>
            </a:r>
            <a:endParaRPr lang="zh-CN" altLang="zh-CN" dirty="0"/>
          </a:p>
          <a:p>
            <a:r>
              <a:rPr lang="en-US" altLang="zh-CN" dirty="0"/>
              <a:t>1</a:t>
            </a:r>
            <a:r>
              <a:rPr lang="zh-CN" altLang="zh-CN" dirty="0"/>
              <a:t>．浏览</a:t>
            </a:r>
            <a:endParaRPr lang="zh-CN" altLang="zh-CN" dirty="0"/>
          </a:p>
          <a:p>
            <a:r>
              <a:rPr lang="zh-CN" altLang="zh-CN" dirty="0"/>
              <a:t>在</a:t>
            </a:r>
            <a:r>
              <a:rPr lang="en-US" altLang="zh-CN" dirty="0"/>
              <a:t>SMB</a:t>
            </a:r>
            <a:r>
              <a:rPr lang="zh-CN" altLang="zh-CN" dirty="0"/>
              <a:t>协议中，计算机为了访问网络资源，就需要了解网络上存在的资源列表（例如在</a:t>
            </a:r>
            <a:r>
              <a:rPr lang="en-US" altLang="zh-CN" dirty="0"/>
              <a:t>Windows</a:t>
            </a:r>
            <a:r>
              <a:rPr lang="zh-CN" altLang="zh-CN" dirty="0"/>
              <a:t>下使用网络邻居查看可以访问的计算机），这个机制就被称为浏览（</a:t>
            </a:r>
            <a:r>
              <a:rPr lang="en-US" altLang="zh-CN" dirty="0"/>
              <a:t>Browsing</a:t>
            </a:r>
            <a:r>
              <a:rPr lang="zh-CN" altLang="zh-CN" dirty="0"/>
              <a:t>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2</a:t>
            </a:r>
            <a:r>
              <a:rPr lang="zh-CN" altLang="zh-CN" dirty="0"/>
              <a:t>．工作组和域</a:t>
            </a:r>
            <a:endParaRPr lang="zh-CN" altLang="zh-CN" dirty="0"/>
          </a:p>
          <a:p>
            <a:r>
              <a:rPr lang="zh-CN" altLang="zh-CN" dirty="0"/>
              <a:t>在进行浏览时，工作组和域的作用是相同的，都是用于区分并维护同一组浏览数据的多台计算机。事实上它们的不同在于认证方式上，工作组中每台计算机基本上都是独立的，即独立对客户访问进行认证，而域中将存在一个（或几个）域控制器，保存对整个域有效的认证信息，包括用户的认证信息以及域内成员计算机的认证信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en-US" altLang="zh-CN" dirty="0"/>
              <a:t>7.1.2 Samba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Samba</a:t>
            </a:r>
            <a:r>
              <a:rPr lang="zh-CN" altLang="zh-CN" dirty="0"/>
              <a:t>是一个工具套件，在</a:t>
            </a:r>
            <a:r>
              <a:rPr lang="en-US" altLang="zh-CN" dirty="0"/>
              <a:t>Unix</a:t>
            </a:r>
            <a:r>
              <a:rPr lang="zh-CN" altLang="zh-CN" dirty="0"/>
              <a:t>上实现</a:t>
            </a:r>
            <a:r>
              <a:rPr lang="en-US" altLang="zh-CN" dirty="0"/>
              <a:t>SMB(Server Message Block)</a:t>
            </a:r>
            <a:r>
              <a:rPr lang="zh-CN" altLang="zh-CN" dirty="0"/>
              <a:t>协议，或者称之为</a:t>
            </a:r>
            <a:r>
              <a:rPr lang="en-US" altLang="zh-CN" dirty="0"/>
              <a:t>NETBIOS/</a:t>
            </a:r>
            <a:r>
              <a:rPr lang="en-US" altLang="zh-CN" dirty="0" err="1"/>
              <a:t>LanManager</a:t>
            </a:r>
            <a:r>
              <a:rPr lang="zh-CN" altLang="zh-CN" dirty="0"/>
              <a:t>协议。</a:t>
            </a:r>
            <a:r>
              <a:rPr lang="en-US" altLang="zh-CN" dirty="0"/>
              <a:t>Samba</a:t>
            </a:r>
            <a:r>
              <a:rPr lang="zh-CN" altLang="zh-CN" dirty="0"/>
              <a:t>（</a:t>
            </a:r>
            <a:r>
              <a:rPr lang="en-US" altLang="zh-CN" dirty="0"/>
              <a:t>SMB</a:t>
            </a:r>
            <a:r>
              <a:rPr lang="zh-CN" altLang="zh-CN" dirty="0"/>
              <a:t>是其缩写）作为一个网络服务器，用于</a:t>
            </a:r>
            <a:r>
              <a:rPr lang="en-US" altLang="zh-CN" dirty="0"/>
              <a:t>Linux</a:t>
            </a:r>
            <a:r>
              <a:rPr lang="zh-CN" altLang="zh-CN" dirty="0"/>
              <a:t>和</a:t>
            </a:r>
            <a:r>
              <a:rPr lang="en-US" altLang="zh-CN" dirty="0"/>
              <a:t>Windows</a:t>
            </a:r>
            <a:r>
              <a:rPr lang="zh-CN" altLang="zh-CN" dirty="0"/>
              <a:t>共享文件之用；</a:t>
            </a:r>
            <a:r>
              <a:rPr lang="en-US" altLang="zh-CN" dirty="0"/>
              <a:t>Samba</a:t>
            </a:r>
            <a:r>
              <a:rPr lang="zh-CN" altLang="zh-CN" dirty="0"/>
              <a:t>既可以用于</a:t>
            </a:r>
            <a:r>
              <a:rPr lang="en-US" altLang="zh-CN" dirty="0"/>
              <a:t>Windows</a:t>
            </a:r>
            <a:r>
              <a:rPr lang="zh-CN" altLang="zh-CN" dirty="0"/>
              <a:t>和</a:t>
            </a:r>
            <a:r>
              <a:rPr lang="en-US" altLang="zh-CN" dirty="0"/>
              <a:t>Linux</a:t>
            </a:r>
            <a:r>
              <a:rPr lang="zh-CN" altLang="zh-CN" dirty="0"/>
              <a:t>之间的共享文件，也可以用于</a:t>
            </a:r>
            <a:r>
              <a:rPr lang="en-US" altLang="zh-CN" dirty="0"/>
              <a:t>Linux</a:t>
            </a:r>
            <a:r>
              <a:rPr lang="zh-CN" altLang="zh-CN" dirty="0"/>
              <a:t>和</a:t>
            </a:r>
            <a:r>
              <a:rPr lang="en-US" altLang="zh-CN" dirty="0"/>
              <a:t>Linux</a:t>
            </a:r>
            <a:r>
              <a:rPr lang="zh-CN" altLang="zh-CN" dirty="0"/>
              <a:t>之间的共享文件；不过对于</a:t>
            </a:r>
            <a:r>
              <a:rPr lang="en-US" altLang="zh-CN" dirty="0"/>
              <a:t>Linux</a:t>
            </a:r>
            <a:r>
              <a:rPr lang="zh-CN" altLang="zh-CN" dirty="0"/>
              <a:t>和</a:t>
            </a:r>
            <a:r>
              <a:rPr lang="en-US" altLang="zh-CN" dirty="0"/>
              <a:t>Linux</a:t>
            </a:r>
            <a:r>
              <a:rPr lang="zh-CN" altLang="zh-CN" dirty="0"/>
              <a:t>之间共享文件有更好的网络文件系统</a:t>
            </a:r>
            <a:r>
              <a:rPr lang="en-US" altLang="zh-CN" dirty="0"/>
              <a:t>NFS</a:t>
            </a:r>
            <a:r>
              <a:rPr lang="zh-CN" altLang="zh-CN" dirty="0"/>
              <a:t>，</a:t>
            </a:r>
            <a:r>
              <a:rPr lang="en-US" altLang="zh-CN" dirty="0"/>
              <a:t>NFS</a:t>
            </a:r>
            <a:r>
              <a:rPr lang="zh-CN" altLang="zh-CN" dirty="0"/>
              <a:t>也是需要架设服务器的。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7.2 </a:t>
            </a:r>
            <a:r>
              <a:rPr lang="zh-CN" altLang="zh-CN" dirty="0"/>
              <a:t>安装</a:t>
            </a:r>
            <a:r>
              <a:rPr lang="en-US" altLang="zh-CN" dirty="0"/>
              <a:t>Samba</a:t>
            </a:r>
            <a:r>
              <a:rPr lang="zh-CN" altLang="zh-CN" dirty="0" smtClean="0"/>
              <a:t>服务器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7.2.1 </a:t>
            </a:r>
            <a:r>
              <a:rPr lang="zh-CN" altLang="zh-CN" dirty="0"/>
              <a:t>安装</a:t>
            </a:r>
            <a:r>
              <a:rPr lang="en-US" altLang="zh-CN" dirty="0"/>
              <a:t>Samba</a:t>
            </a:r>
            <a:endParaRPr lang="zh-CN" altLang="zh-CN" dirty="0"/>
          </a:p>
          <a:p>
            <a:r>
              <a:rPr lang="en-US" altLang="zh-CN" dirty="0"/>
              <a:t>#rpm –</a:t>
            </a:r>
            <a:r>
              <a:rPr lang="en-US" altLang="zh-CN" dirty="0" err="1"/>
              <a:t>ivh</a:t>
            </a:r>
            <a:r>
              <a:rPr lang="en-US" altLang="zh-CN" dirty="0"/>
              <a:t> </a:t>
            </a:r>
            <a:r>
              <a:rPr lang="en-US" altLang="zh-CN" dirty="0" smtClean="0"/>
              <a:t>samba-4.9.1-8.el8.x86_64</a:t>
            </a:r>
            <a:endParaRPr lang="en-US" altLang="zh-CN" dirty="0" smtClean="0"/>
          </a:p>
          <a:p>
            <a:r>
              <a:rPr lang="en-US" altLang="zh-CN" dirty="0" smtClean="0"/>
              <a:t>7.2.2 </a:t>
            </a:r>
            <a:r>
              <a:rPr lang="zh-CN" altLang="zh-CN" dirty="0"/>
              <a:t>启动、停止</a:t>
            </a:r>
            <a:r>
              <a:rPr lang="en-US" altLang="zh-CN" dirty="0"/>
              <a:t>Samba</a:t>
            </a:r>
            <a:r>
              <a:rPr lang="zh-CN" altLang="zh-CN" dirty="0"/>
              <a:t>服务器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start </a:t>
            </a:r>
            <a:r>
              <a:rPr lang="en-US" altLang="zh-CN" dirty="0" err="1"/>
              <a:t>smb</a:t>
            </a:r>
            <a:r>
              <a:rPr lang="en-US" altLang="zh-CN" dirty="0"/>
              <a:t>               //</a:t>
            </a:r>
            <a:r>
              <a:rPr lang="zh-CN" altLang="zh-CN" dirty="0"/>
              <a:t>启动</a:t>
            </a:r>
            <a:r>
              <a:rPr lang="en-US" altLang="zh-CN" dirty="0"/>
              <a:t>Samba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status </a:t>
            </a:r>
            <a:r>
              <a:rPr lang="en-US" altLang="zh-CN" dirty="0" err="1"/>
              <a:t>smb</a:t>
            </a:r>
            <a:r>
              <a:rPr lang="en-US" altLang="zh-CN" dirty="0"/>
              <a:t>             //</a:t>
            </a:r>
            <a:r>
              <a:rPr lang="zh-CN" altLang="zh-CN" dirty="0"/>
              <a:t>查看</a:t>
            </a:r>
            <a:r>
              <a:rPr lang="en-US" altLang="zh-CN" dirty="0"/>
              <a:t>Samba</a:t>
            </a:r>
            <a:r>
              <a:rPr lang="zh-CN" altLang="zh-CN" dirty="0"/>
              <a:t>服务运行状态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restart </a:t>
            </a:r>
            <a:r>
              <a:rPr lang="en-US" altLang="zh-CN" dirty="0" err="1"/>
              <a:t>smb</a:t>
            </a:r>
            <a:r>
              <a:rPr lang="en-US" altLang="zh-CN" dirty="0"/>
              <a:t>            //</a:t>
            </a:r>
            <a:r>
              <a:rPr lang="zh-CN" altLang="zh-CN" dirty="0"/>
              <a:t>重启</a:t>
            </a:r>
            <a:r>
              <a:rPr lang="en-US" altLang="zh-CN" dirty="0"/>
              <a:t>Samba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stop </a:t>
            </a:r>
            <a:r>
              <a:rPr lang="en-US" altLang="zh-CN" dirty="0" err="1"/>
              <a:t>smb</a:t>
            </a:r>
            <a:r>
              <a:rPr lang="en-US" altLang="zh-CN" dirty="0"/>
              <a:t>              //</a:t>
            </a:r>
            <a:r>
              <a:rPr lang="zh-CN" altLang="zh-CN" dirty="0"/>
              <a:t>停止</a:t>
            </a:r>
            <a:r>
              <a:rPr lang="en-US" altLang="zh-CN" dirty="0"/>
              <a:t>Samba</a:t>
            </a:r>
            <a:r>
              <a:rPr lang="zh-CN" altLang="zh-CN" dirty="0"/>
              <a:t>服务</a:t>
            </a:r>
            <a:endParaRPr lang="zh-CN" altLang="zh-CN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7.3 </a:t>
            </a:r>
            <a:r>
              <a:rPr lang="zh-CN" altLang="zh-CN" dirty="0"/>
              <a:t>配置</a:t>
            </a:r>
            <a:r>
              <a:rPr lang="en-US" altLang="zh-CN" dirty="0" smtClean="0"/>
              <a:t>Samba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r>
              <a:rPr lang="zh-CN" altLang="zh-CN" dirty="0"/>
              <a:t>查看</a:t>
            </a:r>
            <a:r>
              <a:rPr lang="en-US" altLang="zh-CN" dirty="0" err="1"/>
              <a:t>smb.conf</a:t>
            </a:r>
            <a:r>
              <a:rPr lang="zh-CN" altLang="zh-CN" dirty="0"/>
              <a:t>文件的</a:t>
            </a:r>
            <a:r>
              <a:rPr lang="zh-CN" altLang="zh-CN" dirty="0" smtClean="0"/>
              <a:t>内容：</a:t>
            </a:r>
            <a:endParaRPr lang="zh-CN" altLang="zh-CN" dirty="0"/>
          </a:p>
          <a:p>
            <a:r>
              <a:rPr lang="zh-CN" altLang="zh-CN" dirty="0"/>
              <a:t>＃</a:t>
            </a:r>
            <a:r>
              <a:rPr lang="en-US" altLang="zh-CN" dirty="0"/>
              <a:t>vim /</a:t>
            </a:r>
            <a:r>
              <a:rPr lang="en-US" altLang="zh-CN" dirty="0" err="1"/>
              <a:t>etc</a:t>
            </a:r>
            <a:r>
              <a:rPr lang="en-US" altLang="zh-CN" dirty="0"/>
              <a:t>/samba/</a:t>
            </a:r>
            <a:r>
              <a:rPr lang="en-US" altLang="zh-CN" dirty="0" err="1"/>
              <a:t>smb.conf</a:t>
            </a:r>
            <a:endParaRPr lang="zh-CN" altLang="zh-CN" dirty="0"/>
          </a:p>
          <a:p>
            <a:r>
              <a:rPr lang="en-US" altLang="zh-CN" dirty="0"/>
              <a:t>7.3.1 </a:t>
            </a:r>
            <a:r>
              <a:rPr lang="zh-CN" altLang="zh-CN" dirty="0"/>
              <a:t>全局选项</a:t>
            </a:r>
            <a:endParaRPr lang="zh-CN" altLang="zh-CN" dirty="0"/>
          </a:p>
          <a:p>
            <a:r>
              <a:rPr lang="en-US" altLang="zh-CN" dirty="0"/>
              <a:t>1. workgroup = MYGROUP</a:t>
            </a:r>
            <a:endParaRPr lang="zh-CN" altLang="zh-CN" dirty="0"/>
          </a:p>
          <a:p>
            <a:r>
              <a:rPr lang="en-US" altLang="zh-CN" dirty="0"/>
              <a:t>2. server string = Samba Server Version %v</a:t>
            </a:r>
            <a:endParaRPr lang="zh-CN" altLang="zh-CN" dirty="0"/>
          </a:p>
          <a:p>
            <a:r>
              <a:rPr lang="en-US" altLang="zh-CN" dirty="0"/>
              <a:t>3. </a:t>
            </a:r>
            <a:r>
              <a:rPr lang="en-US" altLang="zh-CN" dirty="0" err="1"/>
              <a:t>netbios</a:t>
            </a:r>
            <a:r>
              <a:rPr lang="en-US" altLang="zh-CN" dirty="0"/>
              <a:t> name = MYSERVER</a:t>
            </a:r>
            <a:endParaRPr lang="zh-CN" altLang="zh-CN" dirty="0"/>
          </a:p>
          <a:p>
            <a:r>
              <a:rPr lang="en-US" altLang="zh-CN" dirty="0"/>
              <a:t>4. interfaces = lo eth0 192.168.12.2/24 192.168.13.2/24</a:t>
            </a:r>
            <a:endParaRPr lang="zh-CN" altLang="zh-CN" dirty="0"/>
          </a:p>
          <a:p>
            <a:r>
              <a:rPr lang="en-US" altLang="zh-CN" dirty="0"/>
              <a:t>5. host allow = 127. 192.168.12. 192.168.13.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en-US" altLang="zh-CN" dirty="0"/>
              <a:t>6. log file = /</a:t>
            </a:r>
            <a:r>
              <a:rPr lang="en-US" altLang="zh-CN" dirty="0" err="1"/>
              <a:t>var</a:t>
            </a:r>
            <a:r>
              <a:rPr lang="en-US" altLang="zh-CN" dirty="0"/>
              <a:t>/log/samba/</a:t>
            </a:r>
            <a:r>
              <a:rPr lang="en-US" altLang="zh-CN" dirty="0" err="1"/>
              <a:t>log.%m</a:t>
            </a:r>
            <a:endParaRPr lang="zh-CN" altLang="zh-CN" dirty="0"/>
          </a:p>
          <a:p>
            <a:r>
              <a:rPr lang="en-US" altLang="zh-CN" dirty="0"/>
              <a:t>7. max log size = 50</a:t>
            </a:r>
            <a:endParaRPr lang="zh-CN" altLang="zh-CN" dirty="0"/>
          </a:p>
          <a:p>
            <a:r>
              <a:rPr lang="en-US" altLang="zh-CN" dirty="0"/>
              <a:t>8. security = user</a:t>
            </a:r>
            <a:endParaRPr lang="zh-CN" altLang="zh-CN" dirty="0"/>
          </a:p>
          <a:p>
            <a:r>
              <a:rPr lang="en-US" altLang="zh-CN" dirty="0"/>
              <a:t>9. </a:t>
            </a:r>
            <a:r>
              <a:rPr lang="en-US" altLang="zh-CN" dirty="0" err="1"/>
              <a:t>passdb</a:t>
            </a:r>
            <a:r>
              <a:rPr lang="en-US" altLang="zh-CN" dirty="0"/>
              <a:t> backend = </a:t>
            </a:r>
            <a:r>
              <a:rPr lang="en-US" altLang="zh-CN" dirty="0" err="1"/>
              <a:t>tdbsam</a:t>
            </a:r>
            <a:endParaRPr lang="zh-CN" altLang="zh-CN" dirty="0"/>
          </a:p>
          <a:p>
            <a:r>
              <a:rPr lang="en-US" altLang="zh-CN" dirty="0"/>
              <a:t>10. domain master = yes</a:t>
            </a:r>
            <a:endParaRPr lang="zh-CN" altLang="zh-CN" dirty="0"/>
          </a:p>
          <a:p>
            <a:r>
              <a:rPr lang="en-US" altLang="zh-CN" dirty="0"/>
              <a:t>11. domain logons = yes</a:t>
            </a:r>
            <a:endParaRPr lang="zh-CN" altLang="zh-CN" dirty="0"/>
          </a:p>
          <a:p>
            <a:r>
              <a:rPr lang="en-US" altLang="zh-CN" dirty="0"/>
              <a:t>12. local master = no</a:t>
            </a:r>
            <a:endParaRPr lang="zh-CN" altLang="zh-CN" dirty="0"/>
          </a:p>
          <a:p>
            <a:r>
              <a:rPr lang="en-US" altLang="zh-CN" dirty="0"/>
              <a:t>13. </a:t>
            </a:r>
            <a:r>
              <a:rPr lang="en-US" altLang="zh-CN" dirty="0" err="1"/>
              <a:t>os</a:t>
            </a:r>
            <a:r>
              <a:rPr lang="en-US" altLang="zh-CN" dirty="0"/>
              <a:t> lever = 33</a:t>
            </a:r>
            <a:endParaRPr lang="zh-CN" altLang="zh-CN" dirty="0"/>
          </a:p>
          <a:p>
            <a:r>
              <a:rPr lang="en-US" altLang="zh-CN" dirty="0"/>
              <a:t>14. preferred master = yes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en-US" altLang="zh-CN" dirty="0"/>
              <a:t>7.3.2 </a:t>
            </a:r>
            <a:r>
              <a:rPr lang="zh-CN" altLang="zh-CN" dirty="0"/>
              <a:t>共享选项</a:t>
            </a:r>
            <a:endParaRPr lang="zh-CN" altLang="zh-CN" dirty="0"/>
          </a:p>
          <a:p>
            <a:r>
              <a:rPr lang="en-US" altLang="zh-CN" dirty="0"/>
              <a:t>1. </a:t>
            </a:r>
            <a:r>
              <a:rPr lang="zh-CN" altLang="zh-CN" dirty="0"/>
              <a:t>共享名</a:t>
            </a:r>
            <a:endParaRPr lang="zh-CN" altLang="zh-CN" dirty="0"/>
          </a:p>
          <a:p>
            <a:r>
              <a:rPr lang="en-US" altLang="zh-CN" dirty="0"/>
              <a:t>2. </a:t>
            </a:r>
            <a:r>
              <a:rPr lang="zh-CN" altLang="zh-CN" dirty="0"/>
              <a:t>共享资源描述</a:t>
            </a:r>
            <a:endParaRPr lang="zh-CN" altLang="zh-CN" dirty="0"/>
          </a:p>
          <a:p>
            <a:r>
              <a:rPr lang="en-US" altLang="zh-CN" dirty="0"/>
              <a:t>3. </a:t>
            </a:r>
            <a:r>
              <a:rPr lang="zh-CN" altLang="zh-CN" dirty="0"/>
              <a:t>共享路径</a:t>
            </a:r>
            <a:endParaRPr lang="zh-CN" altLang="zh-CN" dirty="0"/>
          </a:p>
          <a:p>
            <a:r>
              <a:rPr lang="en-US" altLang="zh-CN" dirty="0"/>
              <a:t>4. </a:t>
            </a:r>
            <a:r>
              <a:rPr lang="zh-CN" altLang="zh-CN" dirty="0"/>
              <a:t>共享权限</a:t>
            </a:r>
            <a:endParaRPr lang="zh-CN" altLang="zh-CN" dirty="0"/>
          </a:p>
          <a:p>
            <a:r>
              <a:rPr lang="en-US" altLang="zh-CN" dirty="0"/>
              <a:t>5. </a:t>
            </a:r>
            <a:r>
              <a:rPr lang="zh-CN" altLang="zh-CN" dirty="0"/>
              <a:t>有效用户</a:t>
            </a:r>
            <a:endParaRPr lang="zh-CN" altLang="zh-CN" dirty="0"/>
          </a:p>
          <a:p>
            <a:r>
              <a:rPr lang="en-US" altLang="zh-CN" dirty="0"/>
              <a:t>6. Printable</a:t>
            </a:r>
            <a:endParaRPr lang="zh-CN" altLang="zh-CN" dirty="0"/>
          </a:p>
          <a:p>
            <a:r>
              <a:rPr lang="en-US" altLang="zh-CN" dirty="0"/>
              <a:t>7. create mask</a:t>
            </a:r>
            <a:endParaRPr lang="zh-CN" altLang="zh-CN" dirty="0"/>
          </a:p>
          <a:p>
            <a:r>
              <a:rPr lang="en-US" altLang="zh-CN" dirty="0"/>
              <a:t>8. directory mask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en-US" altLang="zh-CN" dirty="0"/>
              <a:t>7.3.3 </a:t>
            </a:r>
            <a:r>
              <a:rPr lang="zh-CN" altLang="zh-CN" dirty="0"/>
              <a:t>添加</a:t>
            </a:r>
            <a:r>
              <a:rPr lang="en-US" altLang="zh-CN" dirty="0"/>
              <a:t>Samba</a:t>
            </a:r>
            <a:r>
              <a:rPr lang="zh-CN" altLang="zh-CN" dirty="0"/>
              <a:t>用户</a:t>
            </a:r>
            <a:endParaRPr lang="zh-CN" altLang="zh-CN" dirty="0"/>
          </a:p>
          <a:p>
            <a:r>
              <a:rPr lang="en-US" altLang="zh-CN" dirty="0" err="1"/>
              <a:t>smbpasswd</a:t>
            </a:r>
            <a:r>
              <a:rPr lang="en-US" altLang="zh-CN" dirty="0"/>
              <a:t> –a </a:t>
            </a:r>
            <a:r>
              <a:rPr lang="en-US" altLang="zh-CN" dirty="0" err="1"/>
              <a:t>linux</a:t>
            </a:r>
            <a:r>
              <a:rPr lang="zh-CN" altLang="zh-CN" dirty="0"/>
              <a:t>用户名</a:t>
            </a:r>
            <a:endParaRPr lang="zh-CN" altLang="zh-CN" dirty="0"/>
          </a:p>
          <a:p>
            <a:r>
              <a:rPr lang="zh-CN" altLang="zh-CN" dirty="0"/>
              <a:t>例如：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useradd</a:t>
            </a:r>
            <a:r>
              <a:rPr lang="en-US" altLang="zh-CN" dirty="0"/>
              <a:t> </a:t>
            </a:r>
            <a:r>
              <a:rPr lang="en-US" altLang="zh-CN" dirty="0" err="1"/>
              <a:t>wu</a:t>
            </a:r>
            <a:r>
              <a:rPr lang="en-US" altLang="zh-CN" dirty="0"/>
              <a:t>                  </a:t>
            </a:r>
            <a:r>
              <a:rPr lang="en-US" altLang="zh-CN" dirty="0" smtClean="0"/>
              <a:t>         </a:t>
            </a:r>
            <a:r>
              <a:rPr lang="en-US" altLang="zh-CN" dirty="0"/>
              <a:t>//</a:t>
            </a:r>
            <a:r>
              <a:rPr lang="zh-CN" altLang="zh-CN" dirty="0"/>
              <a:t>添加系统账号</a:t>
            </a:r>
            <a:r>
              <a:rPr lang="en-US" altLang="zh-CN" dirty="0" err="1"/>
              <a:t>wu</a:t>
            </a:r>
            <a:endParaRPr lang="zh-CN" altLang="zh-CN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smbpasswd</a:t>
            </a:r>
            <a:r>
              <a:rPr lang="en-US" altLang="zh-CN" dirty="0"/>
              <a:t> –a </a:t>
            </a:r>
            <a:r>
              <a:rPr lang="en-US" altLang="zh-CN" dirty="0" err="1"/>
              <a:t>wu</a:t>
            </a:r>
            <a:r>
              <a:rPr lang="en-US" altLang="zh-CN" dirty="0"/>
              <a:t>                //</a:t>
            </a:r>
            <a:r>
              <a:rPr lang="zh-CN" altLang="zh-CN" dirty="0"/>
              <a:t>添加为</a:t>
            </a:r>
            <a:r>
              <a:rPr lang="en-US" altLang="zh-CN" dirty="0"/>
              <a:t>samba</a:t>
            </a:r>
            <a:r>
              <a:rPr lang="zh-CN" altLang="zh-CN" dirty="0"/>
              <a:t>账号</a:t>
            </a:r>
            <a:r>
              <a:rPr lang="en-US" altLang="zh-CN" dirty="0" err="1"/>
              <a:t>wu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5760640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7.3.5 user</a:t>
            </a:r>
            <a:r>
              <a:rPr lang="zh-CN" altLang="zh-CN" dirty="0" smtClean="0"/>
              <a:t>模式</a:t>
            </a:r>
            <a:r>
              <a:rPr lang="en-US" altLang="zh-CN" dirty="0" smtClean="0"/>
              <a:t>Samba</a:t>
            </a:r>
            <a:r>
              <a:rPr lang="zh-CN" altLang="zh-CN" dirty="0" smtClean="0"/>
              <a:t>服务器配置示例</a:t>
            </a:r>
            <a:endParaRPr lang="zh-CN" altLang="zh-CN" dirty="0" smtClean="0"/>
          </a:p>
          <a:p>
            <a:r>
              <a:rPr lang="en-US" altLang="zh-CN" dirty="0" smtClean="0"/>
              <a:t>[global]</a:t>
            </a:r>
            <a:endParaRPr lang="zh-CN" altLang="zh-CN" dirty="0" smtClean="0"/>
          </a:p>
          <a:p>
            <a:r>
              <a:rPr lang="en-US" altLang="zh-CN" dirty="0" smtClean="0"/>
              <a:t>workgroup = </a:t>
            </a:r>
            <a:r>
              <a:rPr lang="en-US" altLang="zh-CN" dirty="0" err="1" smtClean="0"/>
              <a:t>wl</a:t>
            </a:r>
            <a:r>
              <a:rPr lang="en-US" altLang="zh-CN" dirty="0" smtClean="0"/>
              <a:t>                          //</a:t>
            </a:r>
            <a:r>
              <a:rPr lang="zh-CN" altLang="zh-CN" dirty="0" smtClean="0"/>
              <a:t>设置</a:t>
            </a:r>
            <a:r>
              <a:rPr lang="en-US" altLang="zh-CN" dirty="0" smtClean="0"/>
              <a:t>samba</a:t>
            </a:r>
            <a:r>
              <a:rPr lang="zh-CN" altLang="zh-CN" dirty="0" smtClean="0"/>
              <a:t>服务器所属工作组为</a:t>
            </a:r>
            <a:r>
              <a:rPr lang="en-US" altLang="zh-CN" dirty="0" err="1" smtClean="0"/>
              <a:t>wl</a:t>
            </a:r>
            <a:endParaRPr lang="zh-CN" altLang="zh-CN" dirty="0" smtClean="0"/>
          </a:p>
          <a:p>
            <a:r>
              <a:rPr lang="en-US" altLang="zh-CN" dirty="0" smtClean="0"/>
              <a:t>server string = File Server                  //</a:t>
            </a:r>
            <a:r>
              <a:rPr lang="zh-CN" altLang="zh-CN" dirty="0" smtClean="0"/>
              <a:t>此服务器的描述为</a:t>
            </a:r>
            <a:r>
              <a:rPr lang="en-US" altLang="zh-CN" dirty="0" smtClean="0"/>
              <a:t>File Server</a:t>
            </a:r>
            <a:endParaRPr lang="zh-CN" altLang="zh-CN" dirty="0" smtClean="0"/>
          </a:p>
          <a:p>
            <a:r>
              <a:rPr lang="en-US" altLang="zh-CN" dirty="0" err="1" smtClean="0"/>
              <a:t>netbios</a:t>
            </a:r>
            <a:r>
              <a:rPr lang="en-US" altLang="zh-CN" dirty="0" smtClean="0"/>
              <a:t> name = </a:t>
            </a:r>
            <a:r>
              <a:rPr lang="en-US" altLang="zh-CN" dirty="0" err="1" smtClean="0"/>
              <a:t>Sambaserver</a:t>
            </a:r>
            <a:r>
              <a:rPr lang="en-US" altLang="zh-CN" dirty="0" smtClean="0"/>
              <a:t>                //</a:t>
            </a:r>
            <a:r>
              <a:rPr lang="zh-CN" altLang="zh-CN" dirty="0" smtClean="0"/>
              <a:t>设置服务器名字为</a:t>
            </a:r>
            <a:r>
              <a:rPr lang="en-US" altLang="zh-CN" dirty="0" err="1" smtClean="0"/>
              <a:t>Sambaserver</a:t>
            </a:r>
            <a:endParaRPr lang="zh-CN" altLang="zh-CN" dirty="0" smtClean="0"/>
          </a:p>
          <a:p>
            <a:r>
              <a:rPr lang="en-US" altLang="zh-CN" dirty="0" smtClean="0"/>
              <a:t>hosts allow = 192.168.10.                   //</a:t>
            </a:r>
            <a:r>
              <a:rPr lang="zh-CN" altLang="zh-CN" dirty="0" smtClean="0"/>
              <a:t>允许来自</a:t>
            </a:r>
            <a:r>
              <a:rPr lang="en-US" altLang="zh-CN" dirty="0" smtClean="0"/>
              <a:t>192.168.10.0</a:t>
            </a:r>
            <a:r>
              <a:rPr lang="zh-CN" altLang="zh-CN" dirty="0" smtClean="0"/>
              <a:t>网段的主机连接</a:t>
            </a:r>
            <a:endParaRPr lang="zh-CN" altLang="zh-CN" dirty="0" smtClean="0"/>
          </a:p>
          <a:p>
            <a:r>
              <a:rPr lang="en-US" altLang="zh-CN" dirty="0" smtClean="0"/>
              <a:t>security = user                            //</a:t>
            </a:r>
            <a:r>
              <a:rPr lang="zh-CN" altLang="zh-CN" dirty="0" smtClean="0"/>
              <a:t>指定</a:t>
            </a:r>
            <a:r>
              <a:rPr lang="en-US" altLang="zh-CN" dirty="0" smtClean="0"/>
              <a:t>Samba</a:t>
            </a:r>
            <a:r>
              <a:rPr lang="zh-CN" altLang="zh-CN" dirty="0" smtClean="0"/>
              <a:t>服务器的工作模式为</a:t>
            </a:r>
            <a:r>
              <a:rPr lang="en-US" altLang="zh-CN" dirty="0" smtClean="0"/>
              <a:t>user</a:t>
            </a:r>
            <a:endParaRPr lang="zh-CN" altLang="zh-CN" dirty="0" smtClean="0"/>
          </a:p>
          <a:p>
            <a:r>
              <a:rPr lang="en-US" altLang="zh-CN" dirty="0" smtClean="0"/>
              <a:t>guest account = </a:t>
            </a:r>
            <a:r>
              <a:rPr lang="en-US" altLang="zh-CN" dirty="0" err="1" smtClean="0"/>
              <a:t>wu</a:t>
            </a:r>
            <a:r>
              <a:rPr lang="en-US" altLang="zh-CN" dirty="0" smtClean="0"/>
              <a:t>                        //</a:t>
            </a:r>
            <a:r>
              <a:rPr lang="zh-CN" altLang="zh-CN" dirty="0" smtClean="0"/>
              <a:t>指定</a:t>
            </a:r>
            <a:r>
              <a:rPr lang="en-US" altLang="zh-CN" dirty="0" err="1" smtClean="0"/>
              <a:t>wu</a:t>
            </a:r>
            <a:r>
              <a:rPr lang="zh-CN" altLang="zh-CN" dirty="0" smtClean="0"/>
              <a:t>作为</a:t>
            </a:r>
            <a:r>
              <a:rPr lang="en-US" altLang="zh-CN" dirty="0" smtClean="0"/>
              <a:t>guest</a:t>
            </a:r>
            <a:r>
              <a:rPr lang="zh-CN" altLang="zh-CN" dirty="0" smtClean="0"/>
              <a:t>账号</a:t>
            </a:r>
            <a:endParaRPr lang="zh-CN" altLang="zh-CN" dirty="0" smtClean="0"/>
          </a:p>
          <a:p>
            <a:r>
              <a:rPr lang="en-US" altLang="zh-CN" dirty="0" err="1" smtClean="0"/>
              <a:t>smb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passwd</a:t>
            </a:r>
            <a:r>
              <a:rPr lang="en-US" altLang="zh-CN" dirty="0" smtClean="0"/>
              <a:t> file = /</a:t>
            </a:r>
            <a:r>
              <a:rPr lang="en-US" altLang="zh-CN" dirty="0" err="1" smtClean="0"/>
              <a:t>etc</a:t>
            </a:r>
            <a:r>
              <a:rPr lang="en-US" altLang="zh-CN" dirty="0" smtClean="0"/>
              <a:t>/samba/</a:t>
            </a:r>
            <a:r>
              <a:rPr lang="en-US" altLang="zh-CN" dirty="0" err="1" smtClean="0"/>
              <a:t>smbpasswd</a:t>
            </a:r>
            <a:r>
              <a:rPr lang="en-US" altLang="zh-CN" dirty="0" smtClean="0"/>
              <a:t>      //</a:t>
            </a:r>
            <a:r>
              <a:rPr lang="zh-CN" altLang="zh-CN" dirty="0" smtClean="0"/>
              <a:t>指定</a:t>
            </a:r>
            <a:r>
              <a:rPr lang="en-US" altLang="zh-CN" dirty="0" smtClean="0"/>
              <a:t>Samba</a:t>
            </a:r>
            <a:r>
              <a:rPr lang="zh-CN" altLang="zh-CN" dirty="0" smtClean="0"/>
              <a:t>服务器所使用的账户密码文件</a:t>
            </a:r>
            <a:endParaRPr lang="zh-CN" altLang="zh-CN" dirty="0" smtClean="0"/>
          </a:p>
          <a:p>
            <a:r>
              <a:rPr lang="en-US" altLang="zh-CN" dirty="0" smtClean="0"/>
              <a:t>username map = /</a:t>
            </a:r>
            <a:r>
              <a:rPr lang="en-US" altLang="zh-CN" dirty="0" err="1" smtClean="0"/>
              <a:t>etc</a:t>
            </a:r>
            <a:r>
              <a:rPr lang="en-US" altLang="zh-CN" dirty="0" smtClean="0"/>
              <a:t>/samba/</a:t>
            </a:r>
            <a:r>
              <a:rPr lang="en-US" altLang="zh-CN" dirty="0" err="1" smtClean="0"/>
              <a:t>smbusers</a:t>
            </a:r>
            <a:r>
              <a:rPr lang="en-US" altLang="zh-CN" dirty="0" smtClean="0"/>
              <a:t>         //</a:t>
            </a:r>
            <a:r>
              <a:rPr lang="zh-CN" altLang="zh-CN" dirty="0" smtClean="0"/>
              <a:t>指定</a:t>
            </a:r>
            <a:r>
              <a:rPr lang="en-US" altLang="zh-CN" dirty="0" smtClean="0"/>
              <a:t>Samba</a:t>
            </a:r>
            <a:r>
              <a:rPr lang="zh-CN" altLang="zh-CN" dirty="0" smtClean="0"/>
              <a:t>服务器所使用的用户账户映象文件</a:t>
            </a:r>
            <a:endParaRPr lang="zh-CN" altLang="zh-CN" dirty="0" smtClean="0"/>
          </a:p>
          <a:p>
            <a:r>
              <a:rPr lang="en-US" altLang="zh-CN" dirty="0" smtClean="0"/>
              <a:t>[share]</a:t>
            </a:r>
            <a:endParaRPr lang="zh-CN" altLang="zh-CN" dirty="0" smtClean="0"/>
          </a:p>
          <a:p>
            <a:r>
              <a:rPr lang="en-US" altLang="zh-CN" dirty="0" smtClean="0"/>
              <a:t>comment = All user's share directory</a:t>
            </a:r>
            <a:endParaRPr lang="zh-CN" altLang="zh-CN" dirty="0" smtClean="0"/>
          </a:p>
          <a:p>
            <a:r>
              <a:rPr lang="en-US" altLang="zh-CN" dirty="0" smtClean="0"/>
              <a:t>path = /</a:t>
            </a:r>
            <a:r>
              <a:rPr lang="en-US" altLang="zh-CN" dirty="0" err="1" smtClean="0"/>
              <a:t>usr</a:t>
            </a:r>
            <a:r>
              <a:rPr lang="en-US" altLang="zh-CN" dirty="0" smtClean="0"/>
              <a:t>/share                       //</a:t>
            </a:r>
            <a:r>
              <a:rPr lang="zh-CN" altLang="zh-CN" dirty="0" smtClean="0"/>
              <a:t>指定共享资源所在位置</a:t>
            </a:r>
            <a:endParaRPr lang="zh-CN" altLang="zh-CN" dirty="0" smtClean="0"/>
          </a:p>
          <a:p>
            <a:r>
              <a:rPr lang="en-US" altLang="zh-CN" dirty="0" smtClean="0"/>
              <a:t>public = no                           //</a:t>
            </a:r>
            <a:r>
              <a:rPr lang="zh-CN" altLang="zh-CN" dirty="0" smtClean="0"/>
              <a:t>指定该共享目录不允许匿名访问</a:t>
            </a:r>
            <a:endParaRPr lang="zh-CN" altLang="zh-CN" dirty="0" smtClean="0"/>
          </a:p>
          <a:p>
            <a:r>
              <a:rPr lang="en-US" altLang="zh-CN" dirty="0" err="1" smtClean="0"/>
              <a:t>readonly</a:t>
            </a:r>
            <a:r>
              <a:rPr lang="en-US" altLang="zh-CN" dirty="0" smtClean="0"/>
              <a:t> = yes                        //</a:t>
            </a:r>
            <a:r>
              <a:rPr lang="zh-CN" altLang="zh-CN" dirty="0" smtClean="0"/>
              <a:t>指定该共享目录只能以只读方式访问</a:t>
            </a: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明">
  <a:themeElements>
    <a:clrScheme name="透明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透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2890</Words>
  <Application>WPS 演示</Application>
  <PresentationFormat>全屏显示(4:3)</PresentationFormat>
  <Paragraphs>113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</vt:lpstr>
      <vt:lpstr>宋体</vt:lpstr>
      <vt:lpstr>Wingdings</vt:lpstr>
      <vt:lpstr>方正舒体</vt:lpstr>
      <vt:lpstr>微软雅黑</vt:lpstr>
      <vt:lpstr>Arial Unicode MS</vt:lpstr>
      <vt:lpstr>Calibri</vt:lpstr>
      <vt:lpstr>透明</vt:lpstr>
      <vt:lpstr>第7章 Samba服务器配置与管理</vt:lpstr>
      <vt:lpstr>7.1 了解Samba</vt:lpstr>
      <vt:lpstr>PowerPoint 演示文稿</vt:lpstr>
      <vt:lpstr>7.2 安装Samba服务器</vt:lpstr>
      <vt:lpstr>7.3 配置Samba</vt:lpstr>
      <vt:lpstr>PowerPoint 演示文稿</vt:lpstr>
      <vt:lpstr>PowerPoint 演示文稿</vt:lpstr>
      <vt:lpstr>PowerPoint 演示文稿</vt:lpstr>
      <vt:lpstr>PowerPoint 演示文稿</vt:lpstr>
      <vt:lpstr>7.4 Samba应用实例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第7章 配置Samba服务器</dc:title>
  <dc:creator>zhang</dc:creator>
  <cp:lastModifiedBy>蓝天</cp:lastModifiedBy>
  <cp:revision>6</cp:revision>
  <dcterms:created xsi:type="dcterms:W3CDTF">2015-02-02T06:08:00Z</dcterms:created>
  <dcterms:modified xsi:type="dcterms:W3CDTF">2025-11-01T01:53:36Z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742B491D7ED9479AA5CF33DF5BB5554F_12</vt:lpwstr>
  </property>
  <property fmtid="{D5CDD505-2E9C-101B-9397-08002B2CF9AE}" pid="3" name="KSOProductBuildVer">
    <vt:lpwstr>2052-12.1.0.23125</vt:lpwstr>
  </property>
</Properties>
</file>